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ocomat Pro Heavy" charset="1" panose="00000A00000000000000"/>
      <p:regular r:id="rId24"/>
    </p:embeddedFont>
    <p:embeddedFont>
      <p:font typeface="Noto Sans Bold" charset="1" panose="020B0802040504020204"/>
      <p:regular r:id="rId25"/>
    </p:embeddedFont>
    <p:embeddedFont>
      <p:font typeface="Noto Sans" charset="1" panose="020B050204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67.jpe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38049" y="6512986"/>
            <a:ext cx="8137217" cy="81372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780036">
            <a:off x="14767196" y="-334900"/>
            <a:ext cx="4446239" cy="4074372"/>
          </a:xfrm>
          <a:custGeom>
            <a:avLst/>
            <a:gdLst/>
            <a:ahLst/>
            <a:cxnLst/>
            <a:rect r="r" b="b" t="t" l="l"/>
            <a:pathLst>
              <a:path h="4074372" w="4446239">
                <a:moveTo>
                  <a:pt x="0" y="0"/>
                </a:moveTo>
                <a:lnTo>
                  <a:pt x="4446240" y="0"/>
                </a:lnTo>
                <a:lnTo>
                  <a:pt x="4446240" y="4074373"/>
                </a:lnTo>
                <a:lnTo>
                  <a:pt x="0" y="407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51463">
            <a:off x="3586262" y="-1816843"/>
            <a:ext cx="3994678" cy="4735071"/>
          </a:xfrm>
          <a:custGeom>
            <a:avLst/>
            <a:gdLst/>
            <a:ahLst/>
            <a:cxnLst/>
            <a:rect r="r" b="b" t="t" l="l"/>
            <a:pathLst>
              <a:path h="4735071" w="3994678">
                <a:moveTo>
                  <a:pt x="0" y="0"/>
                </a:moveTo>
                <a:lnTo>
                  <a:pt x="3994678" y="0"/>
                </a:lnTo>
                <a:lnTo>
                  <a:pt x="3994678" y="4735070"/>
                </a:lnTo>
                <a:lnTo>
                  <a:pt x="0" y="4735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6741" y="2910542"/>
            <a:ext cx="10354519" cy="304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8"/>
              </a:lnSpc>
              <a:spcBef>
                <a:spcPct val="0"/>
              </a:spcBef>
            </a:pPr>
            <a:r>
              <a:rPr lang="en-US" sz="8606">
                <a:solidFill>
                  <a:srgbClr val="FFFFFF"/>
                </a:solidFill>
                <a:latin typeface="Cocomat Pro Heavy"/>
              </a:rPr>
              <a:t>DISPENSADOR IOT CON 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46585" y="987711"/>
            <a:ext cx="4750570" cy="4750570"/>
          </a:xfrm>
          <a:custGeom>
            <a:avLst/>
            <a:gdLst/>
            <a:ahLst/>
            <a:cxnLst/>
            <a:rect r="r" b="b" t="t" l="l"/>
            <a:pathLst>
              <a:path h="4750570" w="4750570">
                <a:moveTo>
                  <a:pt x="0" y="0"/>
                </a:moveTo>
                <a:lnTo>
                  <a:pt x="4750570" y="0"/>
                </a:lnTo>
                <a:lnTo>
                  <a:pt x="4750570" y="4750570"/>
                </a:lnTo>
                <a:lnTo>
                  <a:pt x="0" y="475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89585" y="7169035"/>
            <a:ext cx="4413924" cy="5232022"/>
          </a:xfrm>
          <a:custGeom>
            <a:avLst/>
            <a:gdLst/>
            <a:ahLst/>
            <a:cxnLst/>
            <a:rect r="r" b="b" t="t" l="l"/>
            <a:pathLst>
              <a:path h="5232022" w="4413924">
                <a:moveTo>
                  <a:pt x="0" y="0"/>
                </a:moveTo>
                <a:lnTo>
                  <a:pt x="4413924" y="0"/>
                </a:lnTo>
                <a:lnTo>
                  <a:pt x="4413924" y="5232023"/>
                </a:lnTo>
                <a:lnTo>
                  <a:pt x="0" y="5232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896060" y="760762"/>
            <a:ext cx="1883048" cy="18830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42140" y="661307"/>
            <a:ext cx="2300987" cy="230098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53016" y="5738281"/>
            <a:ext cx="2300987" cy="23009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672618" y="6070401"/>
            <a:ext cx="1319766" cy="1711961"/>
          </a:xfrm>
          <a:custGeom>
            <a:avLst/>
            <a:gdLst/>
            <a:ahLst/>
            <a:cxnLst/>
            <a:rect r="r" b="b" t="t" l="l"/>
            <a:pathLst>
              <a:path h="1711961" w="1319766">
                <a:moveTo>
                  <a:pt x="0" y="0"/>
                </a:moveTo>
                <a:lnTo>
                  <a:pt x="1319766" y="0"/>
                </a:lnTo>
                <a:lnTo>
                  <a:pt x="1319766" y="1711961"/>
                </a:lnTo>
                <a:lnTo>
                  <a:pt x="0" y="1711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155081" y="-2426681"/>
            <a:ext cx="4368152" cy="43681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9679122">
            <a:off x="1590517" y="6875831"/>
            <a:ext cx="4198643" cy="4198643"/>
          </a:xfrm>
          <a:custGeom>
            <a:avLst/>
            <a:gdLst/>
            <a:ahLst/>
            <a:cxnLst/>
            <a:rect r="r" b="b" t="t" l="l"/>
            <a:pathLst>
              <a:path h="4198643" w="4198643">
                <a:moveTo>
                  <a:pt x="0" y="0"/>
                </a:moveTo>
                <a:lnTo>
                  <a:pt x="4198643" y="0"/>
                </a:lnTo>
                <a:lnTo>
                  <a:pt x="4198643" y="4198643"/>
                </a:lnTo>
                <a:lnTo>
                  <a:pt x="0" y="4198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583601" y="7006286"/>
            <a:ext cx="1968867" cy="19688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038486" y="1028700"/>
            <a:ext cx="1508295" cy="1574122"/>
          </a:xfrm>
          <a:custGeom>
            <a:avLst/>
            <a:gdLst/>
            <a:ahLst/>
            <a:cxnLst/>
            <a:rect r="r" b="b" t="t" l="l"/>
            <a:pathLst>
              <a:path h="1574122" w="1508295">
                <a:moveTo>
                  <a:pt x="0" y="0"/>
                </a:moveTo>
                <a:lnTo>
                  <a:pt x="1508295" y="0"/>
                </a:lnTo>
                <a:lnTo>
                  <a:pt x="1508295" y="1574122"/>
                </a:lnTo>
                <a:lnTo>
                  <a:pt x="0" y="157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096547" y="1028700"/>
            <a:ext cx="1319336" cy="1383315"/>
          </a:xfrm>
          <a:custGeom>
            <a:avLst/>
            <a:gdLst/>
            <a:ahLst/>
            <a:cxnLst/>
            <a:rect r="r" b="b" t="t" l="l"/>
            <a:pathLst>
              <a:path h="1383315" w="1319336">
                <a:moveTo>
                  <a:pt x="0" y="0"/>
                </a:moveTo>
                <a:lnTo>
                  <a:pt x="1319337" y="0"/>
                </a:lnTo>
                <a:lnTo>
                  <a:pt x="1319337" y="1383315"/>
                </a:lnTo>
                <a:lnTo>
                  <a:pt x="0" y="13833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795529" y="7394324"/>
            <a:ext cx="1545011" cy="1192790"/>
          </a:xfrm>
          <a:custGeom>
            <a:avLst/>
            <a:gdLst/>
            <a:ahLst/>
            <a:cxnLst/>
            <a:rect r="r" b="b" t="t" l="l"/>
            <a:pathLst>
              <a:path h="1192790" w="1545011">
                <a:moveTo>
                  <a:pt x="0" y="0"/>
                </a:moveTo>
                <a:lnTo>
                  <a:pt x="1545011" y="0"/>
                </a:lnTo>
                <a:lnTo>
                  <a:pt x="1545011" y="1192790"/>
                </a:lnTo>
                <a:lnTo>
                  <a:pt x="0" y="11927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540" y="-2377986"/>
            <a:ext cx="4769843" cy="4813095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1633" y="85204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2506" y="352672"/>
            <a:ext cx="437231" cy="441196"/>
            <a:chOff x="0" y="0"/>
            <a:chExt cx="812800" cy="820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556" y="8520448"/>
            <a:ext cx="991649" cy="1000641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84466" y="4177075"/>
            <a:ext cx="12127167" cy="2652818"/>
          </a:xfrm>
          <a:custGeom>
            <a:avLst/>
            <a:gdLst/>
            <a:ahLst/>
            <a:cxnLst/>
            <a:rect r="r" b="b" t="t" l="l"/>
            <a:pathLst>
              <a:path h="2652818" w="12127167">
                <a:moveTo>
                  <a:pt x="0" y="0"/>
                </a:moveTo>
                <a:lnTo>
                  <a:pt x="12127167" y="0"/>
                </a:lnTo>
                <a:lnTo>
                  <a:pt x="12127167" y="2652818"/>
                </a:lnTo>
                <a:lnTo>
                  <a:pt x="0" y="265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37176" y="1025749"/>
            <a:ext cx="10813649" cy="9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Cocomat Pro Heavy"/>
              </a:rPr>
              <a:t>CÓDIGO ARDUINO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384927" y="5689115"/>
            <a:ext cx="2773715" cy="117267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7491370" y="3899983"/>
            <a:ext cx="3880159" cy="296180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5140430" y="-2672673"/>
            <a:ext cx="4801388" cy="4844925"/>
            <a:chOff x="0" y="0"/>
            <a:chExt cx="812800" cy="82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80925" y="8267090"/>
            <a:ext cx="4801388" cy="4844925"/>
            <a:chOff x="0" y="0"/>
            <a:chExt cx="812800" cy="820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1712022"/>
            <a:ext cx="2591370" cy="2619951"/>
          </a:xfrm>
          <a:custGeom>
            <a:avLst/>
            <a:gdLst/>
            <a:ahLst/>
            <a:cxnLst/>
            <a:rect r="r" b="b" t="t" l="l"/>
            <a:pathLst>
              <a:path h="2619951" w="2591370">
                <a:moveTo>
                  <a:pt x="0" y="0"/>
                </a:moveTo>
                <a:lnTo>
                  <a:pt x="2591370" y="0"/>
                </a:lnTo>
                <a:lnTo>
                  <a:pt x="2591370" y="2619951"/>
                </a:lnTo>
                <a:lnTo>
                  <a:pt x="0" y="261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29159" y="-299344"/>
            <a:ext cx="984659" cy="993588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0718" y="9695965"/>
            <a:ext cx="984659" cy="993588"/>
            <a:chOff x="0" y="0"/>
            <a:chExt cx="812800" cy="82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0462" y="8866377"/>
            <a:ext cx="484221" cy="488612"/>
            <a:chOff x="0" y="0"/>
            <a:chExt cx="812800" cy="820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20718" y="5249917"/>
            <a:ext cx="11858162" cy="3223735"/>
          </a:xfrm>
          <a:custGeom>
            <a:avLst/>
            <a:gdLst/>
            <a:ahLst/>
            <a:cxnLst/>
            <a:rect r="r" b="b" t="t" l="l"/>
            <a:pathLst>
              <a:path h="3223735" w="11858162">
                <a:moveTo>
                  <a:pt x="0" y="0"/>
                </a:moveTo>
                <a:lnTo>
                  <a:pt x="11858162" y="0"/>
                </a:lnTo>
                <a:lnTo>
                  <a:pt x="11858162" y="3223735"/>
                </a:lnTo>
                <a:lnTo>
                  <a:pt x="0" y="3223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113727"/>
            <a:ext cx="1090334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9574F0"/>
                </a:solidFill>
                <a:latin typeface="Cocomat Pro Heavy"/>
              </a:rPr>
              <a:t>CÓDIGO HTML, CSS Y JS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14943" y="3785683"/>
            <a:ext cx="989887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ACB8C0"/>
                </a:solidFill>
                <a:latin typeface="Cocomat Pro Heavy"/>
              </a:rPr>
              <a:t>APARTADO DE VIDEO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384927" y="5689115"/>
            <a:ext cx="2773715" cy="117267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7491370" y="3899983"/>
            <a:ext cx="3880159" cy="296180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5140430" y="-2672673"/>
            <a:ext cx="4801388" cy="4844925"/>
            <a:chOff x="0" y="0"/>
            <a:chExt cx="812800" cy="82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80925" y="8267090"/>
            <a:ext cx="4801388" cy="4844925"/>
            <a:chOff x="0" y="0"/>
            <a:chExt cx="812800" cy="820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1712022"/>
            <a:ext cx="2591370" cy="2619951"/>
          </a:xfrm>
          <a:custGeom>
            <a:avLst/>
            <a:gdLst/>
            <a:ahLst/>
            <a:cxnLst/>
            <a:rect r="r" b="b" t="t" l="l"/>
            <a:pathLst>
              <a:path h="2619951" w="2591370">
                <a:moveTo>
                  <a:pt x="0" y="0"/>
                </a:moveTo>
                <a:lnTo>
                  <a:pt x="2591370" y="0"/>
                </a:lnTo>
                <a:lnTo>
                  <a:pt x="2591370" y="2619951"/>
                </a:lnTo>
                <a:lnTo>
                  <a:pt x="0" y="261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29159" y="-299344"/>
            <a:ext cx="984659" cy="993588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0718" y="9695965"/>
            <a:ext cx="984659" cy="993588"/>
            <a:chOff x="0" y="0"/>
            <a:chExt cx="812800" cy="82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0462" y="8866377"/>
            <a:ext cx="484221" cy="488612"/>
            <a:chOff x="0" y="0"/>
            <a:chExt cx="812800" cy="820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20718" y="4629822"/>
            <a:ext cx="11509662" cy="4480861"/>
          </a:xfrm>
          <a:custGeom>
            <a:avLst/>
            <a:gdLst/>
            <a:ahLst/>
            <a:cxnLst/>
            <a:rect r="r" b="b" t="t" l="l"/>
            <a:pathLst>
              <a:path h="4480861" w="11509662">
                <a:moveTo>
                  <a:pt x="0" y="0"/>
                </a:moveTo>
                <a:lnTo>
                  <a:pt x="11509662" y="0"/>
                </a:lnTo>
                <a:lnTo>
                  <a:pt x="11509662" y="4480861"/>
                </a:lnTo>
                <a:lnTo>
                  <a:pt x="0" y="448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85596"/>
            <a:ext cx="1090334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9574F0"/>
                </a:solidFill>
                <a:latin typeface="Cocomat Pro Heavy"/>
              </a:rPr>
              <a:t>CÓDIGO HTML, CSS Y JS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4684" y="3366568"/>
            <a:ext cx="121485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ACB8C0"/>
                </a:solidFill>
                <a:latin typeface="Cocomat Pro Heavy"/>
              </a:rPr>
              <a:t>CARGA MODELO TENSORFLOW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384927" y="5689115"/>
            <a:ext cx="2773715" cy="117267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7491370" y="3899983"/>
            <a:ext cx="3880159" cy="296180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5140430" y="-2672673"/>
            <a:ext cx="4801388" cy="4844925"/>
            <a:chOff x="0" y="0"/>
            <a:chExt cx="812800" cy="82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80925" y="8267090"/>
            <a:ext cx="4801388" cy="4844925"/>
            <a:chOff x="0" y="0"/>
            <a:chExt cx="812800" cy="820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29092" y="5689115"/>
            <a:ext cx="2591370" cy="2619951"/>
          </a:xfrm>
          <a:custGeom>
            <a:avLst/>
            <a:gdLst/>
            <a:ahLst/>
            <a:cxnLst/>
            <a:rect r="r" b="b" t="t" l="l"/>
            <a:pathLst>
              <a:path h="2619951" w="2591370">
                <a:moveTo>
                  <a:pt x="0" y="0"/>
                </a:moveTo>
                <a:lnTo>
                  <a:pt x="2591370" y="0"/>
                </a:lnTo>
                <a:lnTo>
                  <a:pt x="2591370" y="2619951"/>
                </a:lnTo>
                <a:lnTo>
                  <a:pt x="0" y="261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29159" y="-299344"/>
            <a:ext cx="984659" cy="993588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0718" y="9695965"/>
            <a:ext cx="984659" cy="993588"/>
            <a:chOff x="0" y="0"/>
            <a:chExt cx="812800" cy="82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0462" y="8866377"/>
            <a:ext cx="484221" cy="488612"/>
            <a:chOff x="0" y="0"/>
            <a:chExt cx="812800" cy="820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56343" y="532152"/>
            <a:ext cx="7831657" cy="9660607"/>
          </a:xfrm>
          <a:custGeom>
            <a:avLst/>
            <a:gdLst/>
            <a:ahLst/>
            <a:cxnLst/>
            <a:rect r="r" b="b" t="t" l="l"/>
            <a:pathLst>
              <a:path h="9660607" w="7831657">
                <a:moveTo>
                  <a:pt x="0" y="0"/>
                </a:moveTo>
                <a:lnTo>
                  <a:pt x="7831657" y="0"/>
                </a:lnTo>
                <a:lnTo>
                  <a:pt x="7831657" y="9660607"/>
                </a:lnTo>
                <a:lnTo>
                  <a:pt x="0" y="9660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6974" y="3125853"/>
            <a:ext cx="8593380" cy="2563261"/>
          </a:xfrm>
          <a:custGeom>
            <a:avLst/>
            <a:gdLst/>
            <a:ahLst/>
            <a:cxnLst/>
            <a:rect r="r" b="b" t="t" l="l"/>
            <a:pathLst>
              <a:path h="2563261" w="8593380">
                <a:moveTo>
                  <a:pt x="0" y="0"/>
                </a:moveTo>
                <a:lnTo>
                  <a:pt x="8593380" y="0"/>
                </a:lnTo>
                <a:lnTo>
                  <a:pt x="8593380" y="2563262"/>
                </a:lnTo>
                <a:lnTo>
                  <a:pt x="0" y="2563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266985" y="50082"/>
            <a:ext cx="1090334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9574F0"/>
                </a:solidFill>
                <a:latin typeface="Cocomat Pro Heavy"/>
              </a:rPr>
              <a:t>CÓDIGO HTML, CSS Y JS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622625" y="1611378"/>
            <a:ext cx="121485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ACB8C0"/>
                </a:solidFill>
                <a:latin typeface="Cocomat Pro Heavy"/>
              </a:rPr>
              <a:t>MOSTRAR CAMARA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384927" y="5689115"/>
            <a:ext cx="2773715" cy="117267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7491370" y="3899983"/>
            <a:ext cx="3880159" cy="296180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5140430" y="-2672673"/>
            <a:ext cx="4801388" cy="4844925"/>
            <a:chOff x="0" y="0"/>
            <a:chExt cx="812800" cy="82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80925" y="8267090"/>
            <a:ext cx="4801388" cy="4844925"/>
            <a:chOff x="0" y="0"/>
            <a:chExt cx="812800" cy="820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575916" y="1439704"/>
            <a:ext cx="2591370" cy="2619951"/>
          </a:xfrm>
          <a:custGeom>
            <a:avLst/>
            <a:gdLst/>
            <a:ahLst/>
            <a:cxnLst/>
            <a:rect r="r" b="b" t="t" l="l"/>
            <a:pathLst>
              <a:path h="2619951" w="2591370">
                <a:moveTo>
                  <a:pt x="0" y="0"/>
                </a:moveTo>
                <a:lnTo>
                  <a:pt x="2591370" y="0"/>
                </a:lnTo>
                <a:lnTo>
                  <a:pt x="2591370" y="2619952"/>
                </a:lnTo>
                <a:lnTo>
                  <a:pt x="0" y="2619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29159" y="-299344"/>
            <a:ext cx="984659" cy="993588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0718" y="9695965"/>
            <a:ext cx="984659" cy="993588"/>
            <a:chOff x="0" y="0"/>
            <a:chExt cx="812800" cy="82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0462" y="8866377"/>
            <a:ext cx="484221" cy="488612"/>
            <a:chOff x="0" y="0"/>
            <a:chExt cx="812800" cy="820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56692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5685" y="3393615"/>
            <a:ext cx="7118387" cy="6544108"/>
          </a:xfrm>
          <a:custGeom>
            <a:avLst/>
            <a:gdLst/>
            <a:ahLst/>
            <a:cxnLst/>
            <a:rect r="r" b="b" t="t" l="l"/>
            <a:pathLst>
              <a:path h="6544108" w="7118387">
                <a:moveTo>
                  <a:pt x="0" y="0"/>
                </a:moveTo>
                <a:lnTo>
                  <a:pt x="7118387" y="0"/>
                </a:lnTo>
                <a:lnTo>
                  <a:pt x="7118387" y="6544108"/>
                </a:lnTo>
                <a:lnTo>
                  <a:pt x="0" y="654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72200" y="3415036"/>
            <a:ext cx="8687100" cy="6522687"/>
          </a:xfrm>
          <a:custGeom>
            <a:avLst/>
            <a:gdLst/>
            <a:ahLst/>
            <a:cxnLst/>
            <a:rect r="r" b="b" t="t" l="l"/>
            <a:pathLst>
              <a:path h="6522687" w="8687100">
                <a:moveTo>
                  <a:pt x="0" y="0"/>
                </a:moveTo>
                <a:lnTo>
                  <a:pt x="8687100" y="0"/>
                </a:lnTo>
                <a:lnTo>
                  <a:pt x="8687100" y="6522687"/>
                </a:lnTo>
                <a:lnTo>
                  <a:pt x="0" y="6522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201937" y="183599"/>
            <a:ext cx="1090334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9574F0"/>
                </a:solidFill>
                <a:latin typeface="Cocomat Pro Heavy"/>
              </a:rPr>
              <a:t>CÓDIGO HTML, CSS Y JS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62573" y="1797180"/>
            <a:ext cx="121485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ACB8C0"/>
                </a:solidFill>
                <a:latin typeface="Cocomat Pro Heavy"/>
              </a:rPr>
              <a:t>PREDICCIÓN IMAGEN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384927" y="5689115"/>
            <a:ext cx="2773715" cy="1172670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-7491370" y="3899983"/>
            <a:ext cx="3880159" cy="2961802"/>
          </a:xfrm>
          <a:prstGeom prst="line">
            <a:avLst/>
          </a:prstGeom>
          <a:ln cap="rnd" w="38100">
            <a:solidFill>
              <a:srgbClr val="ACB8C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5140430" y="-2672673"/>
            <a:ext cx="4801388" cy="4844925"/>
            <a:chOff x="0" y="0"/>
            <a:chExt cx="812800" cy="820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80925" y="8267090"/>
            <a:ext cx="4801388" cy="4844925"/>
            <a:chOff x="0" y="0"/>
            <a:chExt cx="812800" cy="820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1712022"/>
            <a:ext cx="2591370" cy="2619951"/>
          </a:xfrm>
          <a:custGeom>
            <a:avLst/>
            <a:gdLst/>
            <a:ahLst/>
            <a:cxnLst/>
            <a:rect r="r" b="b" t="t" l="l"/>
            <a:pathLst>
              <a:path h="2619951" w="2591370">
                <a:moveTo>
                  <a:pt x="0" y="0"/>
                </a:moveTo>
                <a:lnTo>
                  <a:pt x="2591370" y="0"/>
                </a:lnTo>
                <a:lnTo>
                  <a:pt x="2591370" y="2619951"/>
                </a:lnTo>
                <a:lnTo>
                  <a:pt x="0" y="261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29159" y="-299344"/>
            <a:ext cx="984659" cy="993588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20718" y="9695965"/>
            <a:ext cx="984659" cy="993588"/>
            <a:chOff x="0" y="0"/>
            <a:chExt cx="812800" cy="820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0462" y="8866377"/>
            <a:ext cx="484221" cy="488612"/>
            <a:chOff x="0" y="0"/>
            <a:chExt cx="812800" cy="820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74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12008" y="2333168"/>
            <a:ext cx="10133948" cy="7953832"/>
          </a:xfrm>
          <a:custGeom>
            <a:avLst/>
            <a:gdLst/>
            <a:ahLst/>
            <a:cxnLst/>
            <a:rect r="r" b="b" t="t" l="l"/>
            <a:pathLst>
              <a:path h="7953832" w="10133948">
                <a:moveTo>
                  <a:pt x="0" y="0"/>
                </a:moveTo>
                <a:lnTo>
                  <a:pt x="10133948" y="0"/>
                </a:lnTo>
                <a:lnTo>
                  <a:pt x="10133948" y="7953832"/>
                </a:lnTo>
                <a:lnTo>
                  <a:pt x="0" y="7953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01937" y="183599"/>
            <a:ext cx="10903347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9574F0"/>
                </a:solidFill>
                <a:latin typeface="Cocomat Pro Heavy"/>
              </a:rPr>
              <a:t>CÓDIGO HTML, CSS Y JS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04684" y="1219752"/>
            <a:ext cx="1214859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ACB8C0"/>
                </a:solidFill>
                <a:latin typeface="Cocomat Pro Heavy"/>
              </a:rPr>
              <a:t>REGISTRO 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70743">
            <a:off x="12174062" y="1153456"/>
            <a:ext cx="11869439" cy="11869439"/>
          </a:xfrm>
          <a:custGeom>
            <a:avLst/>
            <a:gdLst/>
            <a:ahLst/>
            <a:cxnLst/>
            <a:rect r="r" b="b" t="t" l="l"/>
            <a:pathLst>
              <a:path h="11869439" w="11869439">
                <a:moveTo>
                  <a:pt x="0" y="0"/>
                </a:moveTo>
                <a:lnTo>
                  <a:pt x="11869439" y="0"/>
                </a:lnTo>
                <a:lnTo>
                  <a:pt x="11869439" y="11869440"/>
                </a:lnTo>
                <a:lnTo>
                  <a:pt x="0" y="1186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70743">
            <a:off x="-6515108" y="860455"/>
            <a:ext cx="11869439" cy="11869439"/>
          </a:xfrm>
          <a:custGeom>
            <a:avLst/>
            <a:gdLst/>
            <a:ahLst/>
            <a:cxnLst/>
            <a:rect r="r" b="b" t="t" l="l"/>
            <a:pathLst>
              <a:path h="11869439" w="11869439">
                <a:moveTo>
                  <a:pt x="0" y="0"/>
                </a:moveTo>
                <a:lnTo>
                  <a:pt x="11869439" y="0"/>
                </a:lnTo>
                <a:lnTo>
                  <a:pt x="11869439" y="11869440"/>
                </a:lnTo>
                <a:lnTo>
                  <a:pt x="0" y="1186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14494" y="1154980"/>
            <a:ext cx="14195324" cy="9011059"/>
            <a:chOff x="0" y="0"/>
            <a:chExt cx="3794526" cy="240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0010" y="80010"/>
              <a:ext cx="3701815" cy="2316019"/>
            </a:xfrm>
            <a:custGeom>
              <a:avLst/>
              <a:gdLst/>
              <a:ahLst/>
              <a:cxnLst/>
              <a:rect r="r" b="b" t="t" l="l"/>
              <a:pathLst>
                <a:path h="2316019" w="3701815">
                  <a:moveTo>
                    <a:pt x="0" y="2261409"/>
                  </a:moveTo>
                  <a:lnTo>
                    <a:pt x="0" y="2316019"/>
                  </a:lnTo>
                  <a:lnTo>
                    <a:pt x="3701815" y="2316019"/>
                  </a:lnTo>
                  <a:lnTo>
                    <a:pt x="3701815" y="0"/>
                  </a:lnTo>
                  <a:lnTo>
                    <a:pt x="3647206" y="0"/>
                  </a:lnTo>
                  <a:lnTo>
                    <a:pt x="3647206" y="226140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7310" y="67310"/>
              <a:ext cx="3727215" cy="2341419"/>
            </a:xfrm>
            <a:custGeom>
              <a:avLst/>
              <a:gdLst/>
              <a:ahLst/>
              <a:cxnLst/>
              <a:rect r="r" b="b" t="t" l="l"/>
              <a:pathLst>
                <a:path h="2341419" w="3727215">
                  <a:moveTo>
                    <a:pt x="3659906" y="0"/>
                  </a:moveTo>
                  <a:lnTo>
                    <a:pt x="3659906" y="12700"/>
                  </a:lnTo>
                  <a:lnTo>
                    <a:pt x="3714515" y="12700"/>
                  </a:lnTo>
                  <a:lnTo>
                    <a:pt x="3714515" y="2328719"/>
                  </a:lnTo>
                  <a:lnTo>
                    <a:pt x="12700" y="2328719"/>
                  </a:lnTo>
                  <a:lnTo>
                    <a:pt x="12700" y="2274109"/>
                  </a:lnTo>
                  <a:lnTo>
                    <a:pt x="0" y="2274109"/>
                  </a:lnTo>
                  <a:lnTo>
                    <a:pt x="0" y="2341419"/>
                  </a:lnTo>
                  <a:lnTo>
                    <a:pt x="3727215" y="2341419"/>
                  </a:lnTo>
                  <a:lnTo>
                    <a:pt x="3727215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3701816" cy="2316019"/>
            </a:xfrm>
            <a:custGeom>
              <a:avLst/>
              <a:gdLst/>
              <a:ahLst/>
              <a:cxnLst/>
              <a:rect r="r" b="b" t="t" l="l"/>
              <a:pathLst>
                <a:path h="2316019" w="3701816">
                  <a:moveTo>
                    <a:pt x="0" y="0"/>
                  </a:moveTo>
                  <a:lnTo>
                    <a:pt x="3701816" y="0"/>
                  </a:lnTo>
                  <a:lnTo>
                    <a:pt x="3701816" y="2316019"/>
                  </a:lnTo>
                  <a:lnTo>
                    <a:pt x="0" y="231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216" cy="2341419"/>
            </a:xfrm>
            <a:custGeom>
              <a:avLst/>
              <a:gdLst/>
              <a:ahLst/>
              <a:cxnLst/>
              <a:rect r="r" b="b" t="t" l="l"/>
              <a:pathLst>
                <a:path h="2341419" w="3727216">
                  <a:moveTo>
                    <a:pt x="80010" y="2341419"/>
                  </a:moveTo>
                  <a:lnTo>
                    <a:pt x="3727216" y="2341419"/>
                  </a:lnTo>
                  <a:lnTo>
                    <a:pt x="3727216" y="80010"/>
                  </a:lnTo>
                  <a:lnTo>
                    <a:pt x="3727216" y="67310"/>
                  </a:lnTo>
                  <a:lnTo>
                    <a:pt x="3727216" y="0"/>
                  </a:lnTo>
                  <a:lnTo>
                    <a:pt x="0" y="0"/>
                  </a:lnTo>
                  <a:lnTo>
                    <a:pt x="0" y="2341419"/>
                  </a:lnTo>
                  <a:lnTo>
                    <a:pt x="67310" y="2341419"/>
                  </a:lnTo>
                  <a:lnTo>
                    <a:pt x="80010" y="2341419"/>
                  </a:lnTo>
                  <a:close/>
                  <a:moveTo>
                    <a:pt x="12700" y="12700"/>
                  </a:moveTo>
                  <a:lnTo>
                    <a:pt x="3714516" y="12700"/>
                  </a:lnTo>
                  <a:lnTo>
                    <a:pt x="3714516" y="2328719"/>
                  </a:lnTo>
                  <a:lnTo>
                    <a:pt x="12700" y="232871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09818" y="8252905"/>
            <a:ext cx="1698963" cy="16989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01066" y="8622034"/>
            <a:ext cx="992977" cy="960706"/>
          </a:xfrm>
          <a:custGeom>
            <a:avLst/>
            <a:gdLst/>
            <a:ahLst/>
            <a:cxnLst/>
            <a:rect r="r" b="b" t="t" l="l"/>
            <a:pathLst>
              <a:path h="960706" w="992977">
                <a:moveTo>
                  <a:pt x="0" y="0"/>
                </a:moveTo>
                <a:lnTo>
                  <a:pt x="992977" y="0"/>
                </a:lnTo>
                <a:lnTo>
                  <a:pt x="992977" y="960705"/>
                </a:lnTo>
                <a:lnTo>
                  <a:pt x="0" y="960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61948" y="1391672"/>
            <a:ext cx="13514757" cy="8191067"/>
          </a:xfrm>
          <a:custGeom>
            <a:avLst/>
            <a:gdLst/>
            <a:ahLst/>
            <a:cxnLst/>
            <a:rect r="r" b="b" t="t" l="l"/>
            <a:pathLst>
              <a:path h="8191067" w="13514757">
                <a:moveTo>
                  <a:pt x="0" y="0"/>
                </a:moveTo>
                <a:lnTo>
                  <a:pt x="13514756" y="0"/>
                </a:lnTo>
                <a:lnTo>
                  <a:pt x="13514756" y="8191067"/>
                </a:lnTo>
                <a:lnTo>
                  <a:pt x="0" y="8191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30" t="-3452" r="0" b="-674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35187" y="10342"/>
            <a:ext cx="13168277" cy="11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7"/>
              </a:lnSpc>
              <a:spcBef>
                <a:spcPct val="0"/>
              </a:spcBef>
            </a:pPr>
            <a:r>
              <a:rPr lang="en-US" sz="6291" strike="noStrike" u="none">
                <a:solidFill>
                  <a:srgbClr val="FFFFFF"/>
                </a:solidFill>
                <a:latin typeface="Cocomat Pro Heavy"/>
              </a:rPr>
              <a:t>DIAGRAMA CASOS DE USO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7503" y="1391672"/>
            <a:ext cx="1822393" cy="1497676"/>
          </a:xfrm>
          <a:custGeom>
            <a:avLst/>
            <a:gdLst/>
            <a:ahLst/>
            <a:cxnLst/>
            <a:rect r="r" b="b" t="t" l="l"/>
            <a:pathLst>
              <a:path h="1497676" w="1822393">
                <a:moveTo>
                  <a:pt x="0" y="0"/>
                </a:moveTo>
                <a:lnTo>
                  <a:pt x="1822394" y="0"/>
                </a:lnTo>
                <a:lnTo>
                  <a:pt x="1822394" y="1497676"/>
                </a:lnTo>
                <a:lnTo>
                  <a:pt x="0" y="1497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46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108" y="-2195866"/>
            <a:ext cx="22564215" cy="6023656"/>
            <a:chOff x="0" y="0"/>
            <a:chExt cx="4204104" cy="11223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04" cy="1122311"/>
            </a:xfrm>
            <a:custGeom>
              <a:avLst/>
              <a:gdLst/>
              <a:ahLst/>
              <a:cxnLst/>
              <a:rect r="r" b="b" t="t" l="l"/>
              <a:pathLst>
                <a:path h="1122311" w="4204104">
                  <a:moveTo>
                    <a:pt x="2102052" y="0"/>
                  </a:moveTo>
                  <a:cubicBezTo>
                    <a:pt x="941121" y="0"/>
                    <a:pt x="0" y="251238"/>
                    <a:pt x="0" y="561156"/>
                  </a:cubicBezTo>
                  <a:cubicBezTo>
                    <a:pt x="0" y="871073"/>
                    <a:pt x="941121" y="1122311"/>
                    <a:pt x="2102052" y="1122311"/>
                  </a:cubicBezTo>
                  <a:cubicBezTo>
                    <a:pt x="3262983" y="1122311"/>
                    <a:pt x="4204104" y="871073"/>
                    <a:pt x="4204104" y="561156"/>
                  </a:cubicBezTo>
                  <a:cubicBezTo>
                    <a:pt x="4204104" y="251238"/>
                    <a:pt x="3262983" y="0"/>
                    <a:pt x="21020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94135" y="57592"/>
              <a:ext cx="3415834" cy="959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782095">
            <a:off x="118421" y="1097595"/>
            <a:ext cx="3089580" cy="4007709"/>
          </a:xfrm>
          <a:custGeom>
            <a:avLst/>
            <a:gdLst/>
            <a:ahLst/>
            <a:cxnLst/>
            <a:rect r="r" b="b" t="t" l="l"/>
            <a:pathLst>
              <a:path h="4007709" w="3089580">
                <a:moveTo>
                  <a:pt x="0" y="0"/>
                </a:moveTo>
                <a:lnTo>
                  <a:pt x="3089579" y="0"/>
                </a:lnTo>
                <a:lnTo>
                  <a:pt x="3089579" y="4007710"/>
                </a:lnTo>
                <a:lnTo>
                  <a:pt x="0" y="400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52329" y="1024695"/>
            <a:ext cx="3083877" cy="2994164"/>
          </a:xfrm>
          <a:custGeom>
            <a:avLst/>
            <a:gdLst/>
            <a:ahLst/>
            <a:cxnLst/>
            <a:rect r="r" b="b" t="t" l="l"/>
            <a:pathLst>
              <a:path h="2994164" w="3083877">
                <a:moveTo>
                  <a:pt x="0" y="0"/>
                </a:moveTo>
                <a:lnTo>
                  <a:pt x="3083877" y="0"/>
                </a:lnTo>
                <a:lnTo>
                  <a:pt x="3083877" y="2994164"/>
                </a:lnTo>
                <a:lnTo>
                  <a:pt x="0" y="299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06013" y="1398600"/>
            <a:ext cx="7675973" cy="8888400"/>
          </a:xfrm>
          <a:custGeom>
            <a:avLst/>
            <a:gdLst/>
            <a:ahLst/>
            <a:cxnLst/>
            <a:rect r="r" b="b" t="t" l="l"/>
            <a:pathLst>
              <a:path h="8888400" w="7675973">
                <a:moveTo>
                  <a:pt x="0" y="0"/>
                </a:moveTo>
                <a:lnTo>
                  <a:pt x="7675974" y="0"/>
                </a:lnTo>
                <a:lnTo>
                  <a:pt x="7675974" y="8888400"/>
                </a:lnTo>
                <a:lnTo>
                  <a:pt x="0" y="888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49666" y="347675"/>
            <a:ext cx="10588668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9574F0"/>
                </a:solidFill>
                <a:latin typeface="Cocomat Pro Heavy"/>
              </a:rPr>
              <a:t>DIAGRAMA DE FLUJO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399730"/>
            <a:chOff x="0" y="0"/>
            <a:chExt cx="7102470" cy="3675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2470" cy="3675700"/>
            </a:xfrm>
            <a:custGeom>
              <a:avLst/>
              <a:gdLst/>
              <a:ahLst/>
              <a:cxnLst/>
              <a:rect r="r" b="b" t="t" l="l"/>
              <a:pathLst>
                <a:path h="3675700" w="7102470">
                  <a:moveTo>
                    <a:pt x="7102470" y="0"/>
                  </a:moveTo>
                  <a:lnTo>
                    <a:pt x="7102470" y="1700648"/>
                  </a:lnTo>
                  <a:cubicBezTo>
                    <a:pt x="6498903" y="2304215"/>
                    <a:pt x="6160511" y="2642607"/>
                    <a:pt x="5556943" y="3246174"/>
                  </a:cubicBezTo>
                  <a:lnTo>
                    <a:pt x="4649630" y="3246174"/>
                  </a:lnTo>
                  <a:lnTo>
                    <a:pt x="4180657" y="3675700"/>
                  </a:lnTo>
                  <a:lnTo>
                    <a:pt x="1415148" y="3675700"/>
                  </a:lnTo>
                  <a:lnTo>
                    <a:pt x="946175" y="3246174"/>
                  </a:lnTo>
                  <a:lnTo>
                    <a:pt x="0" y="3246174"/>
                  </a:lnTo>
                  <a:lnTo>
                    <a:pt x="0" y="812559"/>
                  </a:lnTo>
                  <a:lnTo>
                    <a:pt x="812559" y="0"/>
                  </a:lnTo>
                  <a:lnTo>
                    <a:pt x="7102470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27033" y="3656847"/>
            <a:ext cx="12433933" cy="178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32"/>
              </a:lnSpc>
              <a:spcBef>
                <a:spcPct val="0"/>
              </a:spcBef>
            </a:pPr>
            <a:r>
              <a:rPr lang="en-US" sz="10309">
                <a:solidFill>
                  <a:srgbClr val="FFFFFF"/>
                </a:solidFill>
                <a:latin typeface="Cocomat Pro Heavy"/>
              </a:rPr>
              <a:t>DEMOSTRACIÓN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74012" y="446546"/>
            <a:ext cx="3485288" cy="2705851"/>
          </a:xfrm>
          <a:custGeom>
            <a:avLst/>
            <a:gdLst/>
            <a:ahLst/>
            <a:cxnLst/>
            <a:rect r="r" b="b" t="t" l="l"/>
            <a:pathLst>
              <a:path h="2705851" w="3485288">
                <a:moveTo>
                  <a:pt x="0" y="0"/>
                </a:moveTo>
                <a:lnTo>
                  <a:pt x="3485288" y="0"/>
                </a:lnTo>
                <a:lnTo>
                  <a:pt x="3485288" y="2705851"/>
                </a:lnTo>
                <a:lnTo>
                  <a:pt x="0" y="270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2648" y="6407196"/>
            <a:ext cx="2554028" cy="3336616"/>
          </a:xfrm>
          <a:custGeom>
            <a:avLst/>
            <a:gdLst/>
            <a:ahLst/>
            <a:cxnLst/>
            <a:rect r="r" b="b" t="t" l="l"/>
            <a:pathLst>
              <a:path h="3336616" w="2554028">
                <a:moveTo>
                  <a:pt x="0" y="0"/>
                </a:moveTo>
                <a:lnTo>
                  <a:pt x="2554028" y="0"/>
                </a:lnTo>
                <a:lnTo>
                  <a:pt x="2554028" y="3336617"/>
                </a:lnTo>
                <a:lnTo>
                  <a:pt x="0" y="3336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0967" y="-257928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6736">
            <a:off x="-2998806" y="4597707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52336" y="8075505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8123" y="2061695"/>
            <a:ext cx="13211754" cy="6163610"/>
            <a:chOff x="0" y="0"/>
            <a:chExt cx="4730473" cy="2206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4637763" cy="2114172"/>
            </a:xfrm>
            <a:custGeom>
              <a:avLst/>
              <a:gdLst/>
              <a:ahLst/>
              <a:cxnLst/>
              <a:rect r="r" b="b" t="t" l="l"/>
              <a:pathLst>
                <a:path h="2114172" w="4637763">
                  <a:moveTo>
                    <a:pt x="0" y="2059563"/>
                  </a:moveTo>
                  <a:lnTo>
                    <a:pt x="0" y="2114172"/>
                  </a:lnTo>
                  <a:lnTo>
                    <a:pt x="4637763" y="2114172"/>
                  </a:lnTo>
                  <a:lnTo>
                    <a:pt x="4637763" y="0"/>
                  </a:lnTo>
                  <a:lnTo>
                    <a:pt x="4583153" y="0"/>
                  </a:lnTo>
                  <a:lnTo>
                    <a:pt x="4583153" y="2059563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4663163" cy="2139572"/>
            </a:xfrm>
            <a:custGeom>
              <a:avLst/>
              <a:gdLst/>
              <a:ahLst/>
              <a:cxnLst/>
              <a:rect r="r" b="b" t="t" l="l"/>
              <a:pathLst>
                <a:path h="2139572" w="4663163">
                  <a:moveTo>
                    <a:pt x="4595853" y="0"/>
                  </a:moveTo>
                  <a:lnTo>
                    <a:pt x="4595853" y="12700"/>
                  </a:lnTo>
                  <a:lnTo>
                    <a:pt x="4650463" y="12700"/>
                  </a:lnTo>
                  <a:lnTo>
                    <a:pt x="4650463" y="2126872"/>
                  </a:lnTo>
                  <a:lnTo>
                    <a:pt x="12700" y="2126872"/>
                  </a:lnTo>
                  <a:lnTo>
                    <a:pt x="12700" y="2072263"/>
                  </a:lnTo>
                  <a:lnTo>
                    <a:pt x="0" y="2072263"/>
                  </a:lnTo>
                  <a:lnTo>
                    <a:pt x="0" y="2139572"/>
                  </a:lnTo>
                  <a:lnTo>
                    <a:pt x="4663163" y="2139572"/>
                  </a:lnTo>
                  <a:lnTo>
                    <a:pt x="4663163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637763" cy="2114173"/>
            </a:xfrm>
            <a:custGeom>
              <a:avLst/>
              <a:gdLst/>
              <a:ahLst/>
              <a:cxnLst/>
              <a:rect r="r" b="b" t="t" l="l"/>
              <a:pathLst>
                <a:path h="2114173" w="4637763">
                  <a:moveTo>
                    <a:pt x="0" y="0"/>
                  </a:moveTo>
                  <a:lnTo>
                    <a:pt x="4637763" y="0"/>
                  </a:lnTo>
                  <a:lnTo>
                    <a:pt x="4637763" y="2114173"/>
                  </a:lnTo>
                  <a:lnTo>
                    <a:pt x="0" y="21141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3163" cy="2139573"/>
            </a:xfrm>
            <a:custGeom>
              <a:avLst/>
              <a:gdLst/>
              <a:ahLst/>
              <a:cxnLst/>
              <a:rect r="r" b="b" t="t" l="l"/>
              <a:pathLst>
                <a:path h="2139573" w="4663163">
                  <a:moveTo>
                    <a:pt x="80010" y="2139573"/>
                  </a:moveTo>
                  <a:lnTo>
                    <a:pt x="4663163" y="2139573"/>
                  </a:lnTo>
                  <a:lnTo>
                    <a:pt x="4663163" y="80010"/>
                  </a:lnTo>
                  <a:lnTo>
                    <a:pt x="4663163" y="67310"/>
                  </a:lnTo>
                  <a:lnTo>
                    <a:pt x="4663163" y="0"/>
                  </a:lnTo>
                  <a:lnTo>
                    <a:pt x="0" y="0"/>
                  </a:lnTo>
                  <a:lnTo>
                    <a:pt x="0" y="2139573"/>
                  </a:lnTo>
                  <a:lnTo>
                    <a:pt x="67310" y="2139573"/>
                  </a:lnTo>
                  <a:lnTo>
                    <a:pt x="80010" y="2139573"/>
                  </a:lnTo>
                  <a:close/>
                  <a:moveTo>
                    <a:pt x="12700" y="12700"/>
                  </a:moveTo>
                  <a:lnTo>
                    <a:pt x="4650463" y="12700"/>
                  </a:lnTo>
                  <a:lnTo>
                    <a:pt x="4650463" y="2126873"/>
                  </a:lnTo>
                  <a:lnTo>
                    <a:pt x="12700" y="212687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808859" y="4050640"/>
            <a:ext cx="2796667" cy="2791582"/>
          </a:xfrm>
          <a:custGeom>
            <a:avLst/>
            <a:gdLst/>
            <a:ahLst/>
            <a:cxnLst/>
            <a:rect r="r" b="b" t="t" l="l"/>
            <a:pathLst>
              <a:path h="2791582" w="2796667">
                <a:moveTo>
                  <a:pt x="0" y="0"/>
                </a:moveTo>
                <a:lnTo>
                  <a:pt x="2796667" y="0"/>
                </a:lnTo>
                <a:lnTo>
                  <a:pt x="2796667" y="2791582"/>
                </a:lnTo>
                <a:lnTo>
                  <a:pt x="0" y="2791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7681" y="6642289"/>
            <a:ext cx="4413924" cy="5232022"/>
          </a:xfrm>
          <a:custGeom>
            <a:avLst/>
            <a:gdLst/>
            <a:ahLst/>
            <a:cxnLst/>
            <a:rect r="r" b="b" t="t" l="l"/>
            <a:pathLst>
              <a:path h="5232022" w="4413924">
                <a:moveTo>
                  <a:pt x="0" y="0"/>
                </a:moveTo>
                <a:lnTo>
                  <a:pt x="4413924" y="0"/>
                </a:lnTo>
                <a:lnTo>
                  <a:pt x="4413924" y="5232022"/>
                </a:lnTo>
                <a:lnTo>
                  <a:pt x="0" y="523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68497" y="2293155"/>
            <a:ext cx="8751007" cy="105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6"/>
              </a:lnSpc>
              <a:spcBef>
                <a:spcPct val="0"/>
              </a:spcBef>
            </a:pPr>
            <a:r>
              <a:rPr lang="en-US" sz="6090">
                <a:solidFill>
                  <a:srgbClr val="9574F0"/>
                </a:solidFill>
                <a:latin typeface="Cocomat Pro Heavy"/>
              </a:rPr>
              <a:t>¿EN QUÉ CONSISTE?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88095" y="3993490"/>
            <a:ext cx="8952446" cy="402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857">
                <a:solidFill>
                  <a:srgbClr val="0E0722"/>
                </a:solidFill>
                <a:latin typeface="Noto Sans Bold"/>
              </a:rPr>
              <a:t>Es un sistema dispensador de comida para perros.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857">
                <a:solidFill>
                  <a:srgbClr val="0E0722"/>
                </a:solidFill>
                <a:latin typeface="Noto Sans Bold"/>
              </a:rPr>
              <a:t>E</a:t>
            </a:r>
            <a:r>
              <a:rPr lang="en-US" sz="2857">
                <a:solidFill>
                  <a:srgbClr val="0E0722"/>
                </a:solidFill>
                <a:latin typeface="Noto Sans Bold"/>
              </a:rPr>
              <a:t>ste tiene una autenticación que utiliza inteligencia artificial para comparar y confirmar que se trate de un perro. Una vez autenticado se libera el alimento.</a:t>
            </a:r>
          </a:p>
          <a:p>
            <a:pPr algn="l" marL="0" indent="0" lvl="1">
              <a:lnSpc>
                <a:spcPts val="40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10070947">
            <a:off x="-252838" y="-1587311"/>
            <a:ext cx="4413924" cy="5232022"/>
          </a:xfrm>
          <a:custGeom>
            <a:avLst/>
            <a:gdLst/>
            <a:ahLst/>
            <a:cxnLst/>
            <a:rect r="r" b="b" t="t" l="l"/>
            <a:pathLst>
              <a:path h="5232022" w="4413924">
                <a:moveTo>
                  <a:pt x="0" y="0"/>
                </a:moveTo>
                <a:lnTo>
                  <a:pt x="4413924" y="0"/>
                </a:lnTo>
                <a:lnTo>
                  <a:pt x="4413924" y="5232022"/>
                </a:lnTo>
                <a:lnTo>
                  <a:pt x="0" y="523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851" y="3917836"/>
            <a:ext cx="1326310" cy="13263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15549" y="6289987"/>
            <a:ext cx="12549976" cy="125499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13118" y="3917836"/>
            <a:ext cx="1326310" cy="13263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33538" y="3917836"/>
            <a:ext cx="1326310" cy="13263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33829" y="5485111"/>
            <a:ext cx="1326310" cy="13263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  <a:r>
                <a:rPr lang="en-US" sz="3293">
                  <a:solidFill>
                    <a:srgbClr val="FFFFFF"/>
                  </a:solidFill>
                  <a:latin typeface="Noto Sans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7851" y="6882741"/>
            <a:ext cx="1326310" cy="13263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13118" y="6882741"/>
            <a:ext cx="1326310" cy="13263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33538" y="6882741"/>
            <a:ext cx="1326310" cy="132631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9574F0">
                    <a:alpha val="100000"/>
                  </a:srgbClr>
                </a:gs>
                <a:gs pos="100000">
                  <a:srgbClr val="9574F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0"/>
                </a:lnSpc>
              </a:pPr>
              <a:r>
                <a:rPr lang="en-US" sz="3293">
                  <a:solidFill>
                    <a:srgbClr val="FFFFFF"/>
                  </a:solidFill>
                  <a:latin typeface="Noto Sans Bold"/>
                </a:rPr>
                <a:t>07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2670096" y="1330429"/>
            <a:ext cx="5917501" cy="7533856"/>
          </a:xfrm>
          <a:custGeom>
            <a:avLst/>
            <a:gdLst/>
            <a:ahLst/>
            <a:cxnLst/>
            <a:rect r="r" b="b" t="t" l="l"/>
            <a:pathLst>
              <a:path h="7533856" w="5917501">
                <a:moveTo>
                  <a:pt x="5917501" y="0"/>
                </a:moveTo>
                <a:lnTo>
                  <a:pt x="0" y="0"/>
                </a:lnTo>
                <a:lnTo>
                  <a:pt x="0" y="7533855"/>
                </a:lnTo>
                <a:lnTo>
                  <a:pt x="5917501" y="7533855"/>
                </a:lnTo>
                <a:lnTo>
                  <a:pt x="59175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147300">
            <a:off x="-248620" y="-448733"/>
            <a:ext cx="2974412" cy="2125352"/>
          </a:xfrm>
          <a:custGeom>
            <a:avLst/>
            <a:gdLst/>
            <a:ahLst/>
            <a:cxnLst/>
            <a:rect r="r" b="b" t="t" l="l"/>
            <a:pathLst>
              <a:path h="2125352" w="2974412">
                <a:moveTo>
                  <a:pt x="0" y="0"/>
                </a:moveTo>
                <a:lnTo>
                  <a:pt x="2974411" y="0"/>
                </a:lnTo>
                <a:lnTo>
                  <a:pt x="2974411" y="2125352"/>
                </a:lnTo>
                <a:lnTo>
                  <a:pt x="0" y="212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99046" y="3729031"/>
            <a:ext cx="1703920" cy="1703920"/>
          </a:xfrm>
          <a:custGeom>
            <a:avLst/>
            <a:gdLst/>
            <a:ahLst/>
            <a:cxnLst/>
            <a:rect r="r" b="b" t="t" l="l"/>
            <a:pathLst>
              <a:path h="1703920" w="1703920">
                <a:moveTo>
                  <a:pt x="0" y="0"/>
                </a:moveTo>
                <a:lnTo>
                  <a:pt x="1703920" y="0"/>
                </a:lnTo>
                <a:lnTo>
                  <a:pt x="1703920" y="1703920"/>
                </a:lnTo>
                <a:lnTo>
                  <a:pt x="0" y="1703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08797" y="3813516"/>
            <a:ext cx="1534950" cy="1534950"/>
          </a:xfrm>
          <a:custGeom>
            <a:avLst/>
            <a:gdLst/>
            <a:ahLst/>
            <a:cxnLst/>
            <a:rect r="r" b="b" t="t" l="l"/>
            <a:pathLst>
              <a:path h="1534950" w="1534950">
                <a:moveTo>
                  <a:pt x="0" y="0"/>
                </a:moveTo>
                <a:lnTo>
                  <a:pt x="1534951" y="0"/>
                </a:lnTo>
                <a:lnTo>
                  <a:pt x="1534951" y="1534950"/>
                </a:lnTo>
                <a:lnTo>
                  <a:pt x="0" y="1534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07273" y="3769628"/>
            <a:ext cx="1578838" cy="1578838"/>
          </a:xfrm>
          <a:custGeom>
            <a:avLst/>
            <a:gdLst/>
            <a:ahLst/>
            <a:cxnLst/>
            <a:rect r="r" b="b" t="t" l="l"/>
            <a:pathLst>
              <a:path h="1578838" w="1578838">
                <a:moveTo>
                  <a:pt x="0" y="0"/>
                </a:moveTo>
                <a:lnTo>
                  <a:pt x="1578838" y="0"/>
                </a:lnTo>
                <a:lnTo>
                  <a:pt x="1578838" y="1578838"/>
                </a:lnTo>
                <a:lnTo>
                  <a:pt x="0" y="1578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781669" y="5432951"/>
            <a:ext cx="1430630" cy="1430630"/>
          </a:xfrm>
          <a:custGeom>
            <a:avLst/>
            <a:gdLst/>
            <a:ahLst/>
            <a:cxnLst/>
            <a:rect r="r" b="b" t="t" l="l"/>
            <a:pathLst>
              <a:path h="1430630" w="1430630">
                <a:moveTo>
                  <a:pt x="0" y="0"/>
                </a:moveTo>
                <a:lnTo>
                  <a:pt x="1430630" y="0"/>
                </a:lnTo>
                <a:lnTo>
                  <a:pt x="1430630" y="1430630"/>
                </a:lnTo>
                <a:lnTo>
                  <a:pt x="0" y="1430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38585" y="6833476"/>
            <a:ext cx="1424841" cy="1424841"/>
          </a:xfrm>
          <a:custGeom>
            <a:avLst/>
            <a:gdLst/>
            <a:ahLst/>
            <a:cxnLst/>
            <a:rect r="r" b="b" t="t" l="l"/>
            <a:pathLst>
              <a:path h="1424841" w="1424841">
                <a:moveTo>
                  <a:pt x="0" y="0"/>
                </a:moveTo>
                <a:lnTo>
                  <a:pt x="1424841" y="0"/>
                </a:lnTo>
                <a:lnTo>
                  <a:pt x="1424841" y="1424841"/>
                </a:lnTo>
                <a:lnTo>
                  <a:pt x="0" y="14248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413118" y="6968376"/>
            <a:ext cx="1155041" cy="1155041"/>
          </a:xfrm>
          <a:custGeom>
            <a:avLst/>
            <a:gdLst/>
            <a:ahLst/>
            <a:cxnLst/>
            <a:rect r="r" b="b" t="t" l="l"/>
            <a:pathLst>
              <a:path h="1155041" w="1155041">
                <a:moveTo>
                  <a:pt x="0" y="0"/>
                </a:moveTo>
                <a:lnTo>
                  <a:pt x="1155040" y="0"/>
                </a:lnTo>
                <a:lnTo>
                  <a:pt x="1155040" y="1155041"/>
                </a:lnTo>
                <a:lnTo>
                  <a:pt x="0" y="11550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471191" y="6855445"/>
            <a:ext cx="1451002" cy="1452137"/>
          </a:xfrm>
          <a:custGeom>
            <a:avLst/>
            <a:gdLst/>
            <a:ahLst/>
            <a:cxnLst/>
            <a:rect r="r" b="b" t="t" l="l"/>
            <a:pathLst>
              <a:path h="1452137" w="1451002">
                <a:moveTo>
                  <a:pt x="0" y="0"/>
                </a:moveTo>
                <a:lnTo>
                  <a:pt x="1451003" y="0"/>
                </a:lnTo>
                <a:lnTo>
                  <a:pt x="1451003" y="1452137"/>
                </a:lnTo>
                <a:lnTo>
                  <a:pt x="0" y="1452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98022" y="8352221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TensorFlow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723289" y="8352221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Supabase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6913" y="2382606"/>
            <a:ext cx="10245028" cy="9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Cocomat Pro Heavy"/>
              </a:rPr>
              <a:t>TECNOLOGÍAS UTILIZADAS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44000" y="6954591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NodeJS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8022" y="5387316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JavaScript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723289" y="5387316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HTML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43709" y="5387316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CSS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43709" y="8352221"/>
            <a:ext cx="2705967" cy="46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2814">
                <a:solidFill>
                  <a:srgbClr val="FFFFFF"/>
                </a:solidFill>
                <a:latin typeface="Noto Sans"/>
              </a:rPr>
              <a:t>Arduino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1552" y="1696811"/>
            <a:ext cx="3330305" cy="4115760"/>
            <a:chOff x="0" y="0"/>
            <a:chExt cx="1727724" cy="2135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703612" y="1696811"/>
            <a:ext cx="3330305" cy="4115760"/>
            <a:chOff x="0" y="0"/>
            <a:chExt cx="1727724" cy="213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685652" y="-1568285"/>
            <a:ext cx="5147295" cy="5193970"/>
            <a:chOff x="0" y="0"/>
            <a:chExt cx="812800" cy="820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23166" y="1696811"/>
            <a:ext cx="3330305" cy="4115760"/>
            <a:chOff x="0" y="0"/>
            <a:chExt cx="1727724" cy="21352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-1399562" y="-2417989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56116">
            <a:off x="15211899" y="-109430"/>
            <a:ext cx="3303281" cy="2276261"/>
          </a:xfrm>
          <a:custGeom>
            <a:avLst/>
            <a:gdLst/>
            <a:ahLst/>
            <a:cxnLst/>
            <a:rect r="r" b="b" t="t" l="l"/>
            <a:pathLst>
              <a:path h="2276261" w="3303281">
                <a:moveTo>
                  <a:pt x="0" y="0"/>
                </a:moveTo>
                <a:lnTo>
                  <a:pt x="3303280" y="0"/>
                </a:lnTo>
                <a:lnTo>
                  <a:pt x="3303280" y="2276260"/>
                </a:lnTo>
                <a:lnTo>
                  <a:pt x="0" y="2276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-1399562" y="8777807"/>
            <a:ext cx="2676616" cy="2700887"/>
            <a:chOff x="0" y="0"/>
            <a:chExt cx="812800" cy="8201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-9716395">
            <a:off x="16508783" y="3028835"/>
            <a:ext cx="4413924" cy="5232022"/>
          </a:xfrm>
          <a:custGeom>
            <a:avLst/>
            <a:gdLst/>
            <a:ahLst/>
            <a:cxnLst/>
            <a:rect r="r" b="b" t="t" l="l"/>
            <a:pathLst>
              <a:path h="5232022" w="4413924">
                <a:moveTo>
                  <a:pt x="4413925" y="0"/>
                </a:moveTo>
                <a:lnTo>
                  <a:pt x="0" y="0"/>
                </a:lnTo>
                <a:lnTo>
                  <a:pt x="0" y="5232022"/>
                </a:lnTo>
                <a:lnTo>
                  <a:pt x="4413925" y="5232022"/>
                </a:lnTo>
                <a:lnTo>
                  <a:pt x="44139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939225" y="1696811"/>
            <a:ext cx="3330305" cy="4115760"/>
            <a:chOff x="0" y="0"/>
            <a:chExt cx="1727724" cy="21352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703612" y="6085461"/>
            <a:ext cx="3330305" cy="4115760"/>
            <a:chOff x="0" y="0"/>
            <a:chExt cx="1727724" cy="213520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323166" y="6085461"/>
            <a:ext cx="3330305" cy="4115760"/>
            <a:chOff x="0" y="0"/>
            <a:chExt cx="1727724" cy="213520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1372723" y="2101393"/>
            <a:ext cx="2568515" cy="1841631"/>
          </a:xfrm>
          <a:custGeom>
            <a:avLst/>
            <a:gdLst/>
            <a:ahLst/>
            <a:cxnLst/>
            <a:rect r="r" b="b" t="t" l="l"/>
            <a:pathLst>
              <a:path h="1841631" w="2568515">
                <a:moveTo>
                  <a:pt x="0" y="0"/>
                </a:moveTo>
                <a:lnTo>
                  <a:pt x="2568515" y="0"/>
                </a:lnTo>
                <a:lnTo>
                  <a:pt x="2568515" y="1841631"/>
                </a:lnTo>
                <a:lnTo>
                  <a:pt x="0" y="1841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5234240" y="1998692"/>
            <a:ext cx="2286971" cy="2286971"/>
          </a:xfrm>
          <a:custGeom>
            <a:avLst/>
            <a:gdLst/>
            <a:ahLst/>
            <a:cxnLst/>
            <a:rect r="r" b="b" t="t" l="l"/>
            <a:pathLst>
              <a:path h="2286971" w="2286971">
                <a:moveTo>
                  <a:pt x="0" y="0"/>
                </a:moveTo>
                <a:lnTo>
                  <a:pt x="2286970" y="0"/>
                </a:lnTo>
                <a:lnTo>
                  <a:pt x="2286970" y="2286971"/>
                </a:lnTo>
                <a:lnTo>
                  <a:pt x="0" y="2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510618" y="1888011"/>
            <a:ext cx="2955401" cy="2149383"/>
          </a:xfrm>
          <a:custGeom>
            <a:avLst/>
            <a:gdLst/>
            <a:ahLst/>
            <a:cxnLst/>
            <a:rect r="r" b="b" t="t" l="l"/>
            <a:pathLst>
              <a:path h="2149383" w="2955401">
                <a:moveTo>
                  <a:pt x="0" y="0"/>
                </a:moveTo>
                <a:lnTo>
                  <a:pt x="2955401" y="0"/>
                </a:lnTo>
                <a:lnTo>
                  <a:pt x="2955401" y="2149382"/>
                </a:lnTo>
                <a:lnTo>
                  <a:pt x="0" y="2149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289504" y="1945063"/>
            <a:ext cx="2394229" cy="2394229"/>
          </a:xfrm>
          <a:custGeom>
            <a:avLst/>
            <a:gdLst/>
            <a:ahLst/>
            <a:cxnLst/>
            <a:rect r="r" b="b" t="t" l="l"/>
            <a:pathLst>
              <a:path h="2394229" w="2394229">
                <a:moveTo>
                  <a:pt x="0" y="0"/>
                </a:moveTo>
                <a:lnTo>
                  <a:pt x="2394229" y="0"/>
                </a:lnTo>
                <a:lnTo>
                  <a:pt x="2394229" y="2394229"/>
                </a:lnTo>
                <a:lnTo>
                  <a:pt x="0" y="2394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4957863" y="6340836"/>
            <a:ext cx="2727362" cy="2140047"/>
          </a:xfrm>
          <a:custGeom>
            <a:avLst/>
            <a:gdLst/>
            <a:ahLst/>
            <a:cxnLst/>
            <a:rect r="r" b="b" t="t" l="l"/>
            <a:pathLst>
              <a:path h="2140047" w="2727362">
                <a:moveTo>
                  <a:pt x="0" y="0"/>
                </a:moveTo>
                <a:lnTo>
                  <a:pt x="2727362" y="0"/>
                </a:lnTo>
                <a:lnTo>
                  <a:pt x="2727362" y="2140046"/>
                </a:lnTo>
                <a:lnTo>
                  <a:pt x="0" y="21400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1968901" y="6012490"/>
            <a:ext cx="3330305" cy="4115760"/>
            <a:chOff x="0" y="0"/>
            <a:chExt cx="1727724" cy="213520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80010" y="8001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1987889"/>
                  </a:moveTo>
                  <a:lnTo>
                    <a:pt x="0" y="2042499"/>
                  </a:lnTo>
                  <a:lnTo>
                    <a:pt x="1635014" y="2042499"/>
                  </a:lnTo>
                  <a:lnTo>
                    <a:pt x="1635014" y="0"/>
                  </a:lnTo>
                  <a:lnTo>
                    <a:pt x="1580404" y="0"/>
                  </a:lnTo>
                  <a:lnTo>
                    <a:pt x="1580404" y="1987889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67310" y="6731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1593104" y="0"/>
                  </a:moveTo>
                  <a:lnTo>
                    <a:pt x="1593104" y="12700"/>
                  </a:ln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2000589"/>
                  </a:lnTo>
                  <a:lnTo>
                    <a:pt x="0" y="2000589"/>
                  </a:lnTo>
                  <a:lnTo>
                    <a:pt x="0" y="2067899"/>
                  </a:lnTo>
                  <a:lnTo>
                    <a:pt x="1660414" y="2067899"/>
                  </a:lnTo>
                  <a:lnTo>
                    <a:pt x="1660414" y="0"/>
                  </a:ln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2700" y="12700"/>
              <a:ext cx="1635014" cy="2042499"/>
            </a:xfrm>
            <a:custGeom>
              <a:avLst/>
              <a:gdLst/>
              <a:ahLst/>
              <a:cxnLst/>
              <a:rect r="r" b="b" t="t" l="l"/>
              <a:pathLst>
                <a:path h="2042499" w="1635014">
                  <a:moveTo>
                    <a:pt x="0" y="0"/>
                  </a:moveTo>
                  <a:lnTo>
                    <a:pt x="1635014" y="0"/>
                  </a:lnTo>
                  <a:lnTo>
                    <a:pt x="1635014" y="2042499"/>
                  </a:lnTo>
                  <a:lnTo>
                    <a:pt x="0" y="20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660414" cy="2067899"/>
            </a:xfrm>
            <a:custGeom>
              <a:avLst/>
              <a:gdLst/>
              <a:ahLst/>
              <a:cxnLst/>
              <a:rect r="r" b="b" t="t" l="l"/>
              <a:pathLst>
                <a:path h="2067899" w="1660414">
                  <a:moveTo>
                    <a:pt x="80010" y="2067899"/>
                  </a:moveTo>
                  <a:lnTo>
                    <a:pt x="1660414" y="2067899"/>
                  </a:lnTo>
                  <a:lnTo>
                    <a:pt x="1660414" y="80010"/>
                  </a:lnTo>
                  <a:lnTo>
                    <a:pt x="1660414" y="67310"/>
                  </a:lnTo>
                  <a:lnTo>
                    <a:pt x="1660414" y="0"/>
                  </a:lnTo>
                  <a:lnTo>
                    <a:pt x="0" y="0"/>
                  </a:lnTo>
                  <a:lnTo>
                    <a:pt x="0" y="2067899"/>
                  </a:lnTo>
                  <a:lnTo>
                    <a:pt x="67310" y="2067899"/>
                  </a:lnTo>
                  <a:lnTo>
                    <a:pt x="80010" y="2067899"/>
                  </a:lnTo>
                  <a:close/>
                  <a:moveTo>
                    <a:pt x="12700" y="12700"/>
                  </a:moveTo>
                  <a:lnTo>
                    <a:pt x="1647714" y="12700"/>
                  </a:lnTo>
                  <a:lnTo>
                    <a:pt x="1647714" y="2055199"/>
                  </a:lnTo>
                  <a:lnTo>
                    <a:pt x="12700" y="205519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56468B"/>
            </a:solid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8833320" y="6340836"/>
            <a:ext cx="2130549" cy="2130549"/>
          </a:xfrm>
          <a:custGeom>
            <a:avLst/>
            <a:gdLst/>
            <a:ahLst/>
            <a:cxnLst/>
            <a:rect r="r" b="b" t="t" l="l"/>
            <a:pathLst>
              <a:path h="2130549" w="2130549">
                <a:moveTo>
                  <a:pt x="0" y="0"/>
                </a:moveTo>
                <a:lnTo>
                  <a:pt x="2130550" y="0"/>
                </a:lnTo>
                <a:lnTo>
                  <a:pt x="2130550" y="2130549"/>
                </a:lnTo>
                <a:lnTo>
                  <a:pt x="0" y="2130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455426" y="6322683"/>
            <a:ext cx="2148702" cy="2148702"/>
          </a:xfrm>
          <a:custGeom>
            <a:avLst/>
            <a:gdLst/>
            <a:ahLst/>
            <a:cxnLst/>
            <a:rect r="r" b="b" t="t" l="l"/>
            <a:pathLst>
              <a:path h="2148702" w="2148702">
                <a:moveTo>
                  <a:pt x="0" y="0"/>
                </a:moveTo>
                <a:lnTo>
                  <a:pt x="2148703" y="0"/>
                </a:lnTo>
                <a:lnTo>
                  <a:pt x="2148703" y="2148702"/>
                </a:lnTo>
                <a:lnTo>
                  <a:pt x="0" y="21487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5033232" y="427586"/>
            <a:ext cx="6579867" cy="99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7"/>
              </a:lnSpc>
              <a:spcBef>
                <a:spcPct val="0"/>
              </a:spcBef>
            </a:pPr>
            <a:r>
              <a:rPr lang="en-US" sz="5655" strike="noStrike" u="none">
                <a:solidFill>
                  <a:srgbClr val="FFFFFF"/>
                </a:solidFill>
                <a:latin typeface="Cocomat Pro Heavy"/>
              </a:rPr>
              <a:t>MATERIALES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50797" y="423803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Placa ESP32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872858" y="423803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Protoboard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492411" y="423803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Servomotor SG90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08470" y="423803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Cables macho-macho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872858" y="862668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IDE Arduino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492411" y="8626688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Cable USB a micro USB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138147" y="8553717"/>
            <a:ext cx="2812368" cy="3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56468B"/>
                </a:solidFill>
                <a:latin typeface="Noto Sans Bold"/>
              </a:rPr>
              <a:t>Computadora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185" y="541895"/>
            <a:ext cx="14105733" cy="93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4"/>
              </a:lnSpc>
              <a:spcBef>
                <a:spcPct val="0"/>
              </a:spcBef>
            </a:pPr>
            <a:r>
              <a:rPr lang="en-US" sz="5395">
                <a:solidFill>
                  <a:srgbClr val="FFFFFF"/>
                </a:solidFill>
                <a:latin typeface="Cocomat Pro Heavy"/>
              </a:rPr>
              <a:t>PASOS PARA INCORPORAR ARDUINO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290459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3"/>
                </a:lnTo>
                <a:lnTo>
                  <a:pt x="0" y="1160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7426" y="5521222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2"/>
                </a:lnTo>
                <a:lnTo>
                  <a:pt x="0" y="116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519" y="8482827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2"/>
                </a:lnTo>
                <a:lnTo>
                  <a:pt x="0" y="116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51918" y="-2271479"/>
            <a:ext cx="4769843" cy="4813095"/>
            <a:chOff x="0" y="0"/>
            <a:chExt cx="812800" cy="820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5847089" y="56383"/>
            <a:ext cx="1979501" cy="2008719"/>
          </a:xfrm>
          <a:custGeom>
            <a:avLst/>
            <a:gdLst/>
            <a:ahLst/>
            <a:cxnLst/>
            <a:rect r="r" b="b" t="t" l="l"/>
            <a:pathLst>
              <a:path h="2008719" w="1979501">
                <a:moveTo>
                  <a:pt x="1979501" y="0"/>
                </a:moveTo>
                <a:lnTo>
                  <a:pt x="0" y="0"/>
                </a:lnTo>
                <a:lnTo>
                  <a:pt x="0" y="2008718"/>
                </a:lnTo>
                <a:lnTo>
                  <a:pt x="1979501" y="2008718"/>
                </a:lnTo>
                <a:lnTo>
                  <a:pt x="1979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8718" y="8617062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17426" y="1625006"/>
            <a:ext cx="4371761" cy="2491270"/>
          </a:xfrm>
          <a:custGeom>
            <a:avLst/>
            <a:gdLst/>
            <a:ahLst/>
            <a:cxnLst/>
            <a:rect r="r" b="b" t="t" l="l"/>
            <a:pathLst>
              <a:path h="2491270" w="4371761">
                <a:moveTo>
                  <a:pt x="0" y="0"/>
                </a:moveTo>
                <a:lnTo>
                  <a:pt x="4371761" y="0"/>
                </a:lnTo>
                <a:lnTo>
                  <a:pt x="4371761" y="2491270"/>
                </a:lnTo>
                <a:lnTo>
                  <a:pt x="0" y="2491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099" r="0" b="-60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8687780" y="6574993"/>
            <a:ext cx="2811796" cy="4038487"/>
          </a:xfrm>
          <a:custGeom>
            <a:avLst/>
            <a:gdLst/>
            <a:ahLst/>
            <a:cxnLst/>
            <a:rect r="r" b="b" t="t" l="l"/>
            <a:pathLst>
              <a:path h="4038487" w="2811796">
                <a:moveTo>
                  <a:pt x="0" y="0"/>
                </a:moveTo>
                <a:lnTo>
                  <a:pt x="2811796" y="0"/>
                </a:lnTo>
                <a:lnTo>
                  <a:pt x="2811796" y="4038486"/>
                </a:lnTo>
                <a:lnTo>
                  <a:pt x="0" y="403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0381" y="4374747"/>
            <a:ext cx="4369067" cy="3566305"/>
          </a:xfrm>
          <a:custGeom>
            <a:avLst/>
            <a:gdLst/>
            <a:ahLst/>
            <a:cxnLst/>
            <a:rect r="r" b="b" t="t" l="l"/>
            <a:pathLst>
              <a:path h="3566305" w="4369067">
                <a:moveTo>
                  <a:pt x="0" y="0"/>
                </a:moveTo>
                <a:lnTo>
                  <a:pt x="4369067" y="0"/>
                </a:lnTo>
                <a:lnTo>
                  <a:pt x="4369067" y="3566305"/>
                </a:lnTo>
                <a:lnTo>
                  <a:pt x="0" y="35663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54" t="-9834" r="0" b="-1199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95681" y="2249052"/>
            <a:ext cx="3513767" cy="10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Lo primero que haremos sera conectar tres cables a nuestro servo motor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258994"/>
            <a:ext cx="1023363" cy="119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7426" y="5489756"/>
            <a:ext cx="1023363" cy="119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519" y="8451361"/>
            <a:ext cx="1023363" cy="119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4434" y="4603171"/>
            <a:ext cx="9184866" cy="260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Pines en la placa y cables:</a:t>
            </a:r>
          </a:p>
          <a:p>
            <a:pPr algn="l">
              <a:lnSpc>
                <a:spcPts val="3514"/>
              </a:lnSpc>
            </a:pPr>
            <a:r>
              <a:rPr lang="en-US" sz="2142">
                <a:solidFill>
                  <a:srgbClr val="FFFFFF"/>
                </a:solidFill>
                <a:latin typeface="Noto Sans"/>
                <a:ea typeface="Noto Sans"/>
              </a:rPr>
              <a:t>🟤 Café (cable que va a GND o tierra)</a:t>
            </a:r>
          </a:p>
          <a:p>
            <a:pPr algn="l">
              <a:lnSpc>
                <a:spcPts val="3514"/>
              </a:lnSpc>
            </a:pPr>
            <a:r>
              <a:rPr lang="en-US" sz="2142">
                <a:solidFill>
                  <a:srgbClr val="FFFFFF"/>
                </a:solidFill>
                <a:latin typeface="Noto Sans"/>
                <a:ea typeface="Noto Sans"/>
              </a:rPr>
              <a:t>🔴 Rojo (cable de alimentación que va al pin VIN, que es el pin que recibe la alimentación de energía para la placa)</a:t>
            </a:r>
          </a:p>
          <a:p>
            <a:pPr algn="l">
              <a:lnSpc>
                <a:spcPts val="3514"/>
              </a:lnSpc>
            </a:pPr>
            <a:r>
              <a:rPr lang="en-US" sz="2142">
                <a:solidFill>
                  <a:srgbClr val="FFFFFF"/>
                </a:solidFill>
                <a:latin typeface="Noto Sans"/>
                <a:ea typeface="Noto Sans"/>
              </a:rPr>
              <a:t>🟠 Naranja (cable para conectar con el pin digital para generar la señal)</a:t>
            </a:r>
          </a:p>
          <a:p>
            <a:pPr algn="l" marL="0" indent="0" lvl="1">
              <a:lnSpc>
                <a:spcPts val="351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40500" y="8408146"/>
            <a:ext cx="5258551" cy="146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Ahora es momento de cargar nuestro código, para esto vamos a conectar nuestra placa a través del cable micro USB a nuestra computadora.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185" y="541895"/>
            <a:ext cx="14105733" cy="93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4"/>
              </a:lnSpc>
              <a:spcBef>
                <a:spcPct val="0"/>
              </a:spcBef>
            </a:pPr>
            <a:r>
              <a:rPr lang="en-US" sz="5395">
                <a:solidFill>
                  <a:srgbClr val="FFFFFF"/>
                </a:solidFill>
                <a:latin typeface="Cocomat Pro Heavy"/>
              </a:rPr>
              <a:t>PASOS PARA INCORPORAR ARDUINO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290459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3"/>
                </a:lnTo>
                <a:lnTo>
                  <a:pt x="0" y="1160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05303" y="5463646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3"/>
                </a:lnTo>
                <a:lnTo>
                  <a:pt x="0" y="1160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519" y="8482827"/>
            <a:ext cx="1169131" cy="1160363"/>
          </a:xfrm>
          <a:custGeom>
            <a:avLst/>
            <a:gdLst/>
            <a:ahLst/>
            <a:cxnLst/>
            <a:rect r="r" b="b" t="t" l="l"/>
            <a:pathLst>
              <a:path h="1160363" w="1169131">
                <a:moveTo>
                  <a:pt x="0" y="0"/>
                </a:moveTo>
                <a:lnTo>
                  <a:pt x="1169131" y="0"/>
                </a:lnTo>
                <a:lnTo>
                  <a:pt x="1169131" y="1160362"/>
                </a:lnTo>
                <a:lnTo>
                  <a:pt x="0" y="116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51918" y="-1759878"/>
            <a:ext cx="4769843" cy="4813095"/>
            <a:chOff x="0" y="0"/>
            <a:chExt cx="812800" cy="820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5279799" y="532898"/>
            <a:ext cx="1979501" cy="2008719"/>
          </a:xfrm>
          <a:custGeom>
            <a:avLst/>
            <a:gdLst/>
            <a:ahLst/>
            <a:cxnLst/>
            <a:rect r="r" b="b" t="t" l="l"/>
            <a:pathLst>
              <a:path h="2008719" w="1979501">
                <a:moveTo>
                  <a:pt x="1979501" y="0"/>
                </a:moveTo>
                <a:lnTo>
                  <a:pt x="0" y="0"/>
                </a:lnTo>
                <a:lnTo>
                  <a:pt x="0" y="2008718"/>
                </a:lnTo>
                <a:lnTo>
                  <a:pt x="1979501" y="2008718"/>
                </a:lnTo>
                <a:lnTo>
                  <a:pt x="1979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8718" y="8617062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79929" y="1537257"/>
            <a:ext cx="4765573" cy="3524084"/>
          </a:xfrm>
          <a:custGeom>
            <a:avLst/>
            <a:gdLst/>
            <a:ahLst/>
            <a:cxnLst/>
            <a:rect r="r" b="b" t="t" l="l"/>
            <a:pathLst>
              <a:path h="3524084" w="4765573">
                <a:moveTo>
                  <a:pt x="0" y="0"/>
                </a:moveTo>
                <a:lnTo>
                  <a:pt x="4765572" y="0"/>
                </a:lnTo>
                <a:lnTo>
                  <a:pt x="4765572" y="3524085"/>
                </a:lnTo>
                <a:lnTo>
                  <a:pt x="0" y="3524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3519" y="4816211"/>
            <a:ext cx="5489615" cy="2582752"/>
          </a:xfrm>
          <a:custGeom>
            <a:avLst/>
            <a:gdLst/>
            <a:ahLst/>
            <a:cxnLst/>
            <a:rect r="r" b="b" t="t" l="l"/>
            <a:pathLst>
              <a:path h="2582752" w="5489615">
                <a:moveTo>
                  <a:pt x="0" y="0"/>
                </a:moveTo>
                <a:lnTo>
                  <a:pt x="5489615" y="0"/>
                </a:lnTo>
                <a:lnTo>
                  <a:pt x="5489615" y="2582752"/>
                </a:lnTo>
                <a:lnTo>
                  <a:pt x="0" y="2582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89869" y="7021119"/>
            <a:ext cx="4305601" cy="2987011"/>
          </a:xfrm>
          <a:custGeom>
            <a:avLst/>
            <a:gdLst/>
            <a:ahLst/>
            <a:cxnLst/>
            <a:rect r="r" b="b" t="t" l="l"/>
            <a:pathLst>
              <a:path h="2987011" w="4305601">
                <a:moveTo>
                  <a:pt x="0" y="0"/>
                </a:moveTo>
                <a:lnTo>
                  <a:pt x="4305601" y="0"/>
                </a:lnTo>
                <a:lnTo>
                  <a:pt x="4305601" y="2987010"/>
                </a:lnTo>
                <a:lnTo>
                  <a:pt x="0" y="2987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95681" y="2249052"/>
            <a:ext cx="4509622" cy="10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Abriremos nuestro IDE de arduino donde añadiremos el código que vamos a cargar.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258994"/>
            <a:ext cx="1023363" cy="12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05303" y="5432180"/>
            <a:ext cx="1023363" cy="12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519" y="8451361"/>
            <a:ext cx="1023363" cy="12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67"/>
              </a:lnSpc>
              <a:spcBef>
                <a:spcPct val="0"/>
              </a:spcBef>
            </a:pPr>
            <a:r>
              <a:rPr lang="en-US" sz="6905">
                <a:solidFill>
                  <a:srgbClr val="9574F0"/>
                </a:solidFill>
                <a:latin typeface="Cocomat Pro Heavy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72284" y="5404550"/>
            <a:ext cx="9371523" cy="10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Seleccionamos la placa correspondiente que en nuestro caso es la placa ESP32-WROOM-DA Module y cargamos el código a nuestra placa desde nuestro IDE.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0500" y="8408146"/>
            <a:ext cx="5258551" cy="10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Noto Sans"/>
              </a:rPr>
              <a:t>Presionamos el botón BOOT en la placa para cargar nuestro código de manera correcta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540" y="-2377986"/>
            <a:ext cx="4769843" cy="4813095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1633" y="85204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2506" y="352672"/>
            <a:ext cx="437231" cy="441196"/>
            <a:chOff x="0" y="0"/>
            <a:chExt cx="812800" cy="820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556" y="8520448"/>
            <a:ext cx="991649" cy="1000641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03537" y="1560237"/>
            <a:ext cx="10141763" cy="8197808"/>
          </a:xfrm>
          <a:custGeom>
            <a:avLst/>
            <a:gdLst/>
            <a:ahLst/>
            <a:cxnLst/>
            <a:rect r="r" b="b" t="t" l="l"/>
            <a:pathLst>
              <a:path h="8197808" w="10141763">
                <a:moveTo>
                  <a:pt x="0" y="0"/>
                </a:moveTo>
                <a:lnTo>
                  <a:pt x="10141764" y="0"/>
                </a:lnTo>
                <a:lnTo>
                  <a:pt x="10141764" y="8197809"/>
                </a:lnTo>
                <a:lnTo>
                  <a:pt x="0" y="8197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37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67595" y="494211"/>
            <a:ext cx="10813649" cy="9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Cocomat Pro Heavy"/>
              </a:rPr>
              <a:t>CÓDIGO ARDUINO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540" y="-2377986"/>
            <a:ext cx="4769843" cy="4813095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1633" y="85204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2506" y="352672"/>
            <a:ext cx="437231" cy="441196"/>
            <a:chOff x="0" y="0"/>
            <a:chExt cx="812800" cy="820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556" y="8520448"/>
            <a:ext cx="991649" cy="1000641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29604" y="1545721"/>
            <a:ext cx="10413109" cy="8741279"/>
          </a:xfrm>
          <a:custGeom>
            <a:avLst/>
            <a:gdLst/>
            <a:ahLst/>
            <a:cxnLst/>
            <a:rect r="r" b="b" t="t" l="l"/>
            <a:pathLst>
              <a:path h="8741279" w="10413109">
                <a:moveTo>
                  <a:pt x="0" y="0"/>
                </a:moveTo>
                <a:lnTo>
                  <a:pt x="10413109" y="0"/>
                </a:lnTo>
                <a:lnTo>
                  <a:pt x="10413109" y="8741279"/>
                </a:lnTo>
                <a:lnTo>
                  <a:pt x="0" y="874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29334" y="458970"/>
            <a:ext cx="10813649" cy="9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Cocomat Pro Heavy"/>
              </a:rPr>
              <a:t>CÓDIGO ARDUINO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57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540" y="-2377986"/>
            <a:ext cx="4769843" cy="4813095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1633" y="85204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2506" y="352672"/>
            <a:ext cx="437231" cy="441196"/>
            <a:chOff x="0" y="0"/>
            <a:chExt cx="812800" cy="820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556" y="8520448"/>
            <a:ext cx="991649" cy="1000641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46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21493" y="176336"/>
            <a:ext cx="11629331" cy="9934328"/>
          </a:xfrm>
          <a:custGeom>
            <a:avLst/>
            <a:gdLst/>
            <a:ahLst/>
            <a:cxnLst/>
            <a:rect r="r" b="b" t="t" l="l"/>
            <a:pathLst>
              <a:path h="9934328" w="11629331">
                <a:moveTo>
                  <a:pt x="0" y="0"/>
                </a:moveTo>
                <a:lnTo>
                  <a:pt x="11629331" y="0"/>
                </a:lnTo>
                <a:lnTo>
                  <a:pt x="11629331" y="9934328"/>
                </a:lnTo>
                <a:lnTo>
                  <a:pt x="0" y="993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2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DAGFu_PRnow</dc:identifier>
  <dcterms:modified xsi:type="dcterms:W3CDTF">2011-08-01T06:04:30Z</dcterms:modified>
  <cp:revision>1</cp:revision>
  <dc:title>Presentacion proyecto de robotica creativo ilustrativo morado</dc:title>
</cp:coreProperties>
</file>